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2A4C-6C8F-45C6-921D-BA86EB02A9C2}" type="datetimeFigureOut">
              <a:rPr lang="en-IE" smtClean="0"/>
              <a:t>02/03/2016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8CFA-914A-451B-8CE8-B3B18592F409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/>
          <a:lstStyle/>
          <a:p>
            <a:r>
              <a:rPr lang="en-IE" dirty="0" smtClean="0"/>
              <a:t>I see His blood upon the rose.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3" descr="8ixKA99b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634" y="1625968"/>
            <a:ext cx="8961366" cy="523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ck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268760"/>
            <a:ext cx="5976664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All pathways by His feet are worn,</a:t>
            </a:r>
            <a:endParaRPr lang="en-IE" dirty="0"/>
          </a:p>
        </p:txBody>
      </p:sp>
      <p:pic>
        <p:nvPicPr>
          <p:cNvPr id="3" name="Picture 2" descr="pathway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6408712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..the ever beating sea...</a:t>
            </a:r>
            <a:endParaRPr lang="en-IE" dirty="0"/>
          </a:p>
        </p:txBody>
      </p:sp>
      <p:pic>
        <p:nvPicPr>
          <p:cNvPr id="3" name="Picture 2" descr="s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5184576" cy="4176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 crown of thorns...</a:t>
            </a:r>
            <a:endParaRPr lang="en-IE" dirty="0"/>
          </a:p>
        </p:txBody>
      </p:sp>
      <p:pic>
        <p:nvPicPr>
          <p:cNvPr id="3" name="Picture 2" descr="cr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052736"/>
            <a:ext cx="6336703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 cross is every tree.</a:t>
            </a:r>
            <a:endParaRPr lang="en-IE" dirty="0"/>
          </a:p>
        </p:txBody>
      </p:sp>
      <p:pic>
        <p:nvPicPr>
          <p:cNvPr id="3" name="Picture 2" descr="tre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268760"/>
            <a:ext cx="4680520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836712"/>
            <a:ext cx="6552728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And in the stars the glory of His eyes,</a:t>
            </a:r>
            <a:endParaRPr lang="en-IE" dirty="0"/>
          </a:p>
        </p:txBody>
      </p:sp>
      <p:pic>
        <p:nvPicPr>
          <p:cNvPr id="3" name="Picture 2" descr="st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8424936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.....eternal snows</a:t>
            </a:r>
            <a:endParaRPr lang="en-IE" dirty="0"/>
          </a:p>
        </p:txBody>
      </p:sp>
      <p:pic>
        <p:nvPicPr>
          <p:cNvPr id="3" name="Picture 2" descr="snow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6984776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 tears fall from the skies...</a:t>
            </a:r>
            <a:endParaRPr lang="en-IE" dirty="0"/>
          </a:p>
        </p:txBody>
      </p:sp>
      <p:pic>
        <p:nvPicPr>
          <p:cNvPr id="3" name="Picture 2" descr="sk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6912768" cy="4248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 see His face in every flower..</a:t>
            </a:r>
            <a:endParaRPr lang="en-IE" dirty="0"/>
          </a:p>
        </p:txBody>
      </p:sp>
      <p:pic>
        <p:nvPicPr>
          <p:cNvPr id="3" name="Picture 2" descr="flowe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6768751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196753"/>
            <a:ext cx="6408712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thunder...</a:t>
            </a:r>
            <a:endParaRPr lang="en-IE" dirty="0"/>
          </a:p>
        </p:txBody>
      </p:sp>
      <p:pic>
        <p:nvPicPr>
          <p:cNvPr id="3" name="Picture 2" descr="thunde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5" y="1340768"/>
            <a:ext cx="5904656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Rocks are His written words...</a:t>
            </a:r>
            <a:endParaRPr lang="en-IE" dirty="0"/>
          </a:p>
        </p:txBody>
      </p:sp>
      <p:pic>
        <p:nvPicPr>
          <p:cNvPr id="3" name="Picture 2" descr="rocks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484784"/>
            <a:ext cx="6264696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Office PowerPoint</Application>
  <PresentationFormat>On-screen Show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 see His blood upon the rose.</vt:lpstr>
      <vt:lpstr>Slide 2</vt:lpstr>
      <vt:lpstr>And in the stars the glory of His eyes,</vt:lpstr>
      <vt:lpstr>.....eternal snows</vt:lpstr>
      <vt:lpstr>His tears fall from the skies...</vt:lpstr>
      <vt:lpstr>I see His face in every flower..</vt:lpstr>
      <vt:lpstr>Slide 7</vt:lpstr>
      <vt:lpstr>The thunder...</vt:lpstr>
      <vt:lpstr>Rocks are His written words...</vt:lpstr>
      <vt:lpstr>Slide 10</vt:lpstr>
      <vt:lpstr>All pathways by His feet are worn,</vt:lpstr>
      <vt:lpstr>..the ever beating sea...</vt:lpstr>
      <vt:lpstr>His crown of thorns...</vt:lpstr>
      <vt:lpstr>His cross is every tree.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see His blood upon the rose.</dc:title>
  <dc:creator>Eileen</dc:creator>
  <cp:lastModifiedBy>Eileen</cp:lastModifiedBy>
  <cp:revision>3</cp:revision>
  <dcterms:created xsi:type="dcterms:W3CDTF">2016-03-02T22:53:18Z</dcterms:created>
  <dcterms:modified xsi:type="dcterms:W3CDTF">2016-03-02T23:18:29Z</dcterms:modified>
</cp:coreProperties>
</file>